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5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80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851" autoAdjust="0"/>
  </p:normalViewPr>
  <p:slideViewPr>
    <p:cSldViewPr snapToGrid="0">
      <p:cViewPr varScale="1">
        <p:scale>
          <a:sx n="127" d="100"/>
          <a:sy n="127" d="100"/>
        </p:scale>
        <p:origin x="15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6323F-42C0-4366-AFAA-271A9254C3DB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27B2A-5863-4AE2-BCFB-5B507C1AA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407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27B2A-5863-4AE2-BCFB-5B507C1AA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5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23553-7CCB-4D60-A5D0-6616A9CFD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F276E8-EF7A-4AA6-A7C1-D42095496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9206A-E849-4EB9-BDE8-A52A0C4E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657F4-05FD-4E31-B07C-4A97A50F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D9213-E4A5-4B9E-8837-9B668462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52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4B655-3B25-45EA-85CE-C1091BFA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7CE0D7-5B4D-4C31-AA7D-E2C1DDB90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83773-D937-4CD0-AF6D-1DDF7FA6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55100A-9332-401D-A048-4779A985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1FDAEF-A44A-42E0-8EA3-0C2487D0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06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97379B-AEEB-4186-9C6D-14A8D7451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AD13B5-21AB-4BB8-8596-F2AE9E104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D7098C-4A49-42D2-8E46-8692FF7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A04878-C18B-40A9-918E-64B949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0E797-2558-4196-9646-F569A942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089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796AC-5124-494B-BE7A-3596838A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E860E-A58A-4F78-A10E-262B09F72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62B37C-8D29-4479-909A-46D37DC1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3DEE91-106D-46EF-965D-108883E7A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15C75-F034-4C24-A364-29D64116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85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4B300-4882-4A7B-8B12-F160A816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4DDD99-37AB-44C2-9898-C2F24D983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85F737-ABD6-47F7-9082-5936EA15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5A1662-D8FC-4F4D-BE1D-82277015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3C12D-7AA2-42B1-9DE9-215918AC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81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BC5FF-9560-4608-A0D8-B8AEB7EA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245CB8-5582-40C2-83D4-03E233102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65F9A1-8441-4ED8-BD4D-B5C34300A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B37C11-8B52-4742-9C47-F964819EF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4D96F5-F0A6-4225-A425-4995801D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FE785-BD68-4331-B69A-7119FD8D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5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0D773-EA9D-4F58-BDF6-667415FF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A9BD-C049-4659-9DE2-7AAFB6CC5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E593AD-12BF-49F6-A42E-860C854E2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DE0D3F-0193-4D39-8C6E-5CA8C8844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77AD40-A077-42BB-93D0-9F95D3D90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351F6D-1A87-40F7-8C71-BE728FD3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FDAB68-CCDA-4582-86D8-C809E0BF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B1BD9C-96BB-454D-B3B3-3ECF5BD9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59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3F392-5D9F-4DD2-8F8B-89CDB262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60680-7B5F-409A-A1A5-DDF5FB15C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80A281-1F87-4368-A08A-78D1F0E1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414F1B-2C0A-43FE-92B8-22C32900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59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734EF9-4BE8-48E2-9B78-54E9B2A6E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ABE95A-ED97-44EA-8978-917B56557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61B52B-49FB-4C98-A768-E0651230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09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0ADC9-7629-4AE3-B823-84A44937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349334-F46A-4F17-8CAA-21090DF88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E721C6-6C01-4BC6-BE06-63B7BB678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319911-98A6-401A-9071-8AF80B3D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0921E7-6106-4AD8-96C4-48CB656A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C15D86-7B11-407C-81F9-B102EDB2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40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1640C-BE3F-4359-972A-234E60AE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C61BEE-0A1B-436C-8D88-4EBA0F42F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BBADEA-6D93-4F16-B896-8CCD689CC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282BFD-79CD-489F-ABF6-B3717468D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173B6E-BDD0-4DF3-BCE3-80519C59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01DC87-299F-490B-A34D-00ECA1F4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16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AECB51-C8DE-4B8E-A237-73F4C2E5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EAEBB2-F428-45D2-9483-AE9571FE1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6BFD4E-C96B-4CE6-AC1B-A2FE133E1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79D18-648E-4CCA-98C1-4D284A798C4F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82316D-E4C3-4E12-862E-6040876F8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E65A9D-8511-4915-BE7B-EA26783DB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81F37-A6CD-4C6C-B260-21117BF5D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08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50C65-2C68-412C-9C80-91EBEDF0F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EE150 tutorial4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2980D8-8D3C-400E-82BE-6E7413B5B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shitianyuan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99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6FA42-637B-498D-9ACF-90F619D6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Solutions: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23E490D-F01C-45A1-AC2B-5353ECFDD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641" y="1825625"/>
            <a:ext cx="70267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8F863-4A52-44D5-87CD-DD2CE4D6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Problems: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CF064F4-FC30-4293-B28C-AD4633DED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629" y="1825625"/>
            <a:ext cx="95747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7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052B5-34A7-487A-B475-C6D8FAC6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Solutions: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12B7EE-C7FC-4B14-B91A-1874712D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267" y="1825625"/>
            <a:ext cx="64134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50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5AFF8-AFB4-4D2D-9E49-65168D37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Solutions: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CF0F4C-F1CE-41B1-8170-31CA9C98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612" y="1825625"/>
            <a:ext cx="100527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5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FC638-3037-43DA-892D-C3E4005C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Problems: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ABFC56F-3C28-48B5-9707-70AD22C2B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170" y="1825625"/>
            <a:ext cx="93936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6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B19D2-16BD-485B-A726-50BDAEEA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Solutions: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641A2D-64BA-41AC-986D-A41DAFC78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061" y="1825625"/>
            <a:ext cx="70538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0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F2A18-2F88-49DD-B24C-7F21195D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Systems described in differential equations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EAE36D8-E428-46DA-8C26-82B1A89E1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256" y="1690688"/>
            <a:ext cx="6222378" cy="45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9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C77C62-344F-49E3-B65B-FDBDD137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Problems: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E895F3-5AA5-47E1-9FE2-35C7C87B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8212"/>
            <a:ext cx="10515600" cy="28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CDEC4-31B4-4AB1-A5A0-66573772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Solutions: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20EC32-B799-4220-B242-D7FF5E871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5739"/>
            <a:ext cx="10515600" cy="32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6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09B50-2EBA-498A-B24F-A3264BF7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Problems: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19D44C-A700-4A01-9939-E9344CBE7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037" y="1825625"/>
            <a:ext cx="67079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4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0B82A-DC3D-463A-AE22-E141432E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10C6A1-33E9-4FE7-A00A-C6EF51968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FT introduction</a:t>
            </a:r>
          </a:p>
          <a:p>
            <a:r>
              <a:rPr lang="en-US" altLang="zh-CN" dirty="0"/>
              <a:t>FT properties</a:t>
            </a:r>
          </a:p>
          <a:p>
            <a:r>
              <a:rPr lang="en-US" altLang="zh-CN" dirty="0"/>
              <a:t>Systems described in differential equations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181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08076-7555-4EB0-845C-A42DD104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Solutions: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3AAA79E-2847-4619-8031-E79857FDE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827" y="1825625"/>
            <a:ext cx="67443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4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8AE8F-16B4-45E0-B6CB-352AD4EC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Problems: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B75F2B-610E-4B9F-9810-162D152A0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735" y="1825625"/>
            <a:ext cx="70525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4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D2052-D8F7-4A2E-9E4B-1A7F583C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Solutions: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AE1A711-17D3-41FA-AC5F-4490A5650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749" y="1825625"/>
            <a:ext cx="66085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0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5213D-09AD-4075-8C7F-7D6C24E7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FC2286B-6025-4495-9A82-31EE95D44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1174" y="1825625"/>
            <a:ext cx="44696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8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7BEAE-B627-420C-A2C6-6B102A53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FT introduction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ED9C8BC-701D-4FAC-96BB-2189480BD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205" y="1292259"/>
            <a:ext cx="8427589" cy="52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6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58FE3-DC74-40A1-92C6-7000F1EF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FT transform pairs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EB8F98-CA2B-4F26-9AD0-2FA07E19A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13" y="1750262"/>
            <a:ext cx="86249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3C620-4103-4129-AF45-56455962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FT and IFT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094C3AE-19C9-46BA-9A64-D970ACBD5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055" y="1477108"/>
            <a:ext cx="8661889" cy="48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69DD9-A206-44F6-B7D2-09ADD225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FT </a:t>
            </a:r>
            <a:r>
              <a:rPr lang="en-US" altLang="zh-CN" dirty="0" err="1"/>
              <a:t>v.s</a:t>
            </a:r>
            <a:r>
              <a:rPr lang="en-US" altLang="zh-CN" dirty="0"/>
              <a:t>. Fourier series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397E135-BBCA-4248-B059-AD219F0F2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188" y="1810553"/>
            <a:ext cx="80936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4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B0EE3-7E3B-4DAA-9360-3BA5AD7F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FT properties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DF1ABFB-1FC9-4D2D-8FBC-ABC63A8DC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000" y="1654803"/>
            <a:ext cx="5327747" cy="32186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9A3120-0A36-4539-8362-81001B504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47" y="1654803"/>
            <a:ext cx="5559043" cy="34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2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350C4-BF75-4813-A62B-59D3485F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 FT pairs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DCD1B76-B477-4DB9-B890-6E66BA887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94" y="1793637"/>
            <a:ext cx="5999109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C5977D-FFB7-4BC4-BCE7-B7E57E23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03" y="2039816"/>
            <a:ext cx="5855172" cy="39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A04C6-797E-4F8E-AA51-D77F1E52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Problems: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C196619-93C7-4F98-ADA6-18232E228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598" y="2167475"/>
            <a:ext cx="9878804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33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3721</TotalTime>
  <Words>65</Words>
  <Application>Microsoft Office PowerPoint</Application>
  <PresentationFormat>宽屏</PresentationFormat>
  <Paragraphs>27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EE150 tutorial4</vt:lpstr>
      <vt:lpstr>Outline </vt:lpstr>
      <vt:lpstr>FT introduction</vt:lpstr>
      <vt:lpstr>FT transform pairs </vt:lpstr>
      <vt:lpstr>FT and IFT</vt:lpstr>
      <vt:lpstr>FT v.s. Fourier series</vt:lpstr>
      <vt:lpstr>FT properties</vt:lpstr>
      <vt:lpstr>Common FT pairs</vt:lpstr>
      <vt:lpstr>Problems: </vt:lpstr>
      <vt:lpstr>Solutions:</vt:lpstr>
      <vt:lpstr>Problems: </vt:lpstr>
      <vt:lpstr>Solutions: </vt:lpstr>
      <vt:lpstr>Solutions: </vt:lpstr>
      <vt:lpstr>Problems: </vt:lpstr>
      <vt:lpstr>Solutions: </vt:lpstr>
      <vt:lpstr>Systems described in differential equations</vt:lpstr>
      <vt:lpstr>Problems: </vt:lpstr>
      <vt:lpstr>Solutions: </vt:lpstr>
      <vt:lpstr>Problems: </vt:lpstr>
      <vt:lpstr>Solutions: </vt:lpstr>
      <vt:lpstr>Problems: </vt:lpstr>
      <vt:lpstr>Solutions: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EE150 tutorial4</dc:title>
  <dc:creator>ty shi</dc:creator>
  <cp:lastModifiedBy>ty shi</cp:lastModifiedBy>
  <cp:revision>46</cp:revision>
  <dcterms:created xsi:type="dcterms:W3CDTF">2024-03-19T03:54:53Z</dcterms:created>
  <dcterms:modified xsi:type="dcterms:W3CDTF">2024-04-23T06:11:59Z</dcterms:modified>
</cp:coreProperties>
</file>